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4"/>
  </p:sldMasterIdLst>
  <p:notesMasterIdLst>
    <p:notesMasterId r:id="rId6"/>
  </p:notesMasterIdLst>
  <p:handoutMasterIdLst>
    <p:handoutMasterId r:id="rId7"/>
  </p:handoutMasterIdLst>
  <p:sldIdLst>
    <p:sldId id="26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57328C3-62E6-4756-AB16-D1B3F7EAEF3E}">
          <p14:sldIdLst/>
        </p14:section>
        <p14:section name="Section sans titre" id="{EEE9DD58-AFDE-4665-A834-4128D7D1BB1C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0939"/>
    <a:srgbClr val="0200D9"/>
    <a:srgbClr val="8F3411"/>
    <a:srgbClr val="324766"/>
    <a:srgbClr val="ECBA7F"/>
    <a:srgbClr val="080808"/>
    <a:srgbClr val="4E0E89"/>
    <a:srgbClr val="ED34CD"/>
    <a:srgbClr val="9A217A"/>
    <a:srgbClr val="651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4226" autoAdjust="0"/>
    <p:restoredTop sz="94660"/>
  </p:normalViewPr>
  <p:slideViewPr>
    <p:cSldViewPr snapToGrid="0">
      <p:cViewPr varScale="1">
        <p:scale>
          <a:sx n="64" d="100"/>
          <a:sy n="64" d="100"/>
        </p:scale>
        <p:origin x="1256" y="9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3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zen BUYUKOZDEMIR" userId="0986325dae766b7e" providerId="LiveId" clId="{7448D35A-8A1A-4E98-8C29-DDAB31A3EC70}"/>
    <pc:docChg chg="undo custSel modSld">
      <pc:chgData name="Sezen BUYUKOZDEMIR" userId="0986325dae766b7e" providerId="LiveId" clId="{7448D35A-8A1A-4E98-8C29-DDAB31A3EC70}" dt="2022-01-10T20:44:44.484" v="7" actId="207"/>
      <pc:docMkLst>
        <pc:docMk/>
      </pc:docMkLst>
      <pc:sldChg chg="modSp mod">
        <pc:chgData name="Sezen BUYUKOZDEMIR" userId="0986325dae766b7e" providerId="LiveId" clId="{7448D35A-8A1A-4E98-8C29-DDAB31A3EC70}" dt="2022-01-10T20:44:44.484" v="7" actId="207"/>
        <pc:sldMkLst>
          <pc:docMk/>
          <pc:sldMk cId="2294290144" sldId="267"/>
        </pc:sldMkLst>
        <pc:spChg chg="mod ord">
          <ac:chgData name="Sezen BUYUKOZDEMIR" userId="0986325dae766b7e" providerId="LiveId" clId="{7448D35A-8A1A-4E98-8C29-DDAB31A3EC70}" dt="2022-01-10T20:44:44.484" v="7" actId="207"/>
          <ac:spMkLst>
            <pc:docMk/>
            <pc:sldMk cId="2294290144" sldId="267"/>
            <ac:spMk id="11" creationId="{DD57D2F9-41D6-4A9F-BC3B-E948104AC2BE}"/>
          </ac:spMkLst>
        </pc:spChg>
        <pc:spChg chg="mod">
          <ac:chgData name="Sezen BUYUKOZDEMIR" userId="0986325dae766b7e" providerId="LiveId" clId="{7448D35A-8A1A-4E98-8C29-DDAB31A3EC70}" dt="2022-01-10T20:39:45.161" v="2" actId="207"/>
          <ac:spMkLst>
            <pc:docMk/>
            <pc:sldMk cId="2294290144" sldId="267"/>
            <ac:spMk id="22" creationId="{29EA5CC0-B38E-4753-BF2E-4180BC0FA56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60D3E7A-FC40-448C-8BE9-BE570E182BDC}" type="datetime1">
              <a:rPr lang="fr-FR" smtClean="0"/>
              <a:t>10/01/2022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660F0E9-F1DD-45FD-B75B-589E065AD65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12783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3C15D6-03D9-4674-B934-53BDB98D0A86}" type="datetime1">
              <a:rPr lang="fr-FR" noProof="0" smtClean="0"/>
              <a:t>10/01/2022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6ECE7A-82DF-469C-B6B8-229323B48E8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18287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76ECE7A-82DF-469C-B6B8-229323B48E8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1209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11807CD-2B7C-41A8-A93D-B27008C5F4D7}" type="datetime1">
              <a:rPr lang="fr-FR" noProof="0" smtClean="0"/>
              <a:t>10/01/2022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2A44BA-2920-471F-B3BD-665B5ACB556E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20040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07E0D1-D72B-440E-86A7-FFF3CB6B9E60}" type="datetime1">
              <a:rPr lang="fr-FR" noProof="0" smtClean="0"/>
              <a:t>10/01/2022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2A44BA-2920-471F-B3BD-665B5ACB556E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711241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07E0D1-D72B-440E-86A7-FFF3CB6B9E60}" type="datetime1">
              <a:rPr lang="fr-FR" noProof="0" smtClean="0"/>
              <a:t>10/01/2022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2A44BA-2920-471F-B3BD-665B5ACB556E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16935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07E0D1-D72B-440E-86A7-FFF3CB6B9E60}" type="datetime1">
              <a:rPr lang="fr-FR" noProof="0" smtClean="0"/>
              <a:t>10/01/2022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2A44BA-2920-471F-B3BD-665B5ACB556E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7167824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07E0D1-D72B-440E-86A7-FFF3CB6B9E60}" type="datetime1">
              <a:rPr lang="fr-FR" noProof="0" smtClean="0"/>
              <a:t>10/01/2022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2A44BA-2920-471F-B3BD-665B5ACB556E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35812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07E0D1-D72B-440E-86A7-FFF3CB6B9E60}" type="datetime1">
              <a:rPr lang="fr-FR" noProof="0" smtClean="0"/>
              <a:t>10/01/2022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2A44BA-2920-471F-B3BD-665B5ACB556E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10094038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24F4BD6-0F2F-45AE-99E1-4818E4F9D658}" type="datetime1">
              <a:rPr lang="fr-FR" noProof="0" smtClean="0"/>
              <a:t>10/01/2022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2A44BA-2920-471F-B3BD-665B5ACB556E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4974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F642E2-F1D1-422C-BEB9-2604F53AC120}" type="datetime1">
              <a:rPr lang="fr-FR" noProof="0" smtClean="0"/>
              <a:t>10/01/2022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2A44BA-2920-471F-B3BD-665B5ACB556E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06486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onnes et 4 image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’image 16">
            <a:extLst>
              <a:ext uri="{FF2B5EF4-FFF2-40B4-BE49-F238E27FC236}">
                <a16:creationId xmlns:a16="http://schemas.microsoft.com/office/drawing/2014/main" id="{6B732B24-C8AC-4101-9D89-841B20359DC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1005617"/>
            <a:ext cx="5167385" cy="292392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2" name="Espace réservé d’image 18">
            <a:extLst>
              <a:ext uri="{FF2B5EF4-FFF2-40B4-BE49-F238E27FC236}">
                <a16:creationId xmlns:a16="http://schemas.microsoft.com/office/drawing/2014/main" id="{447037DB-898C-419F-99D4-C90D7F953AB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76877" y="2287"/>
            <a:ext cx="4554504" cy="190966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3" name="Espace réservé d’image 18">
            <a:extLst>
              <a:ext uri="{FF2B5EF4-FFF2-40B4-BE49-F238E27FC236}">
                <a16:creationId xmlns:a16="http://schemas.microsoft.com/office/drawing/2014/main" id="{A11F5856-98BB-4528-9CDD-BE4110F8727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51134" y="1010352"/>
            <a:ext cx="2447968" cy="294692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4" name="Espace réservé d’image 18">
            <a:extLst>
              <a:ext uri="{FF2B5EF4-FFF2-40B4-BE49-F238E27FC236}">
                <a16:creationId xmlns:a16="http://schemas.microsoft.com/office/drawing/2014/main" id="{7F7ABEE9-4195-40A3-B95C-94B6547BB7D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163401" y="3956969"/>
            <a:ext cx="4572000" cy="290263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1343944-AAAD-4629-AC33-88D2186B4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9878" y="4684196"/>
            <a:ext cx="2438722" cy="1325563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200" spc="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DE MASQUE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7FAFC1-ADBC-46CD-A4DB-E3DF9BB4B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07DC35-8374-446F-B5F3-A57E6CD3B60F}" type="datetime1">
              <a:rPr lang="fr-FR" noProof="0" smtClean="0"/>
              <a:t>10/01/2022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6212021-C64A-4021-BFE6-08B2DCC0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E2CA3D-384A-4209-813F-5CD865D81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2A44BA-2920-471F-B3BD-665B5ACB556E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910C9836-7494-485C-B7E1-A248CBFE38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7423" y="2368931"/>
            <a:ext cx="3584575" cy="1117600"/>
          </a:xfrm>
        </p:spPr>
        <p:txBody>
          <a:bodyPr rtlCol="0" anchor="ctr">
            <a:normAutofit/>
          </a:bodyPr>
          <a:lstStyle>
            <a:lvl1pPr marL="0" indent="0" rtl="0">
              <a:lnSpc>
                <a:spcPct val="150000"/>
              </a:lnSpc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85043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nnes et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C9003AA9-A64B-441B-B640-06926B4DF9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0" y="0"/>
            <a:ext cx="2955925" cy="441325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0" name="Espace réservé d’image 18">
            <a:extLst>
              <a:ext uri="{FF2B5EF4-FFF2-40B4-BE49-F238E27FC236}">
                <a16:creationId xmlns:a16="http://schemas.microsoft.com/office/drawing/2014/main" id="{15CD8C71-CDCB-4B66-A220-00EE08FD30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79328" y="0"/>
            <a:ext cx="2712668" cy="441325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1" name="Espace réservé d’image 18">
            <a:extLst>
              <a:ext uri="{FF2B5EF4-FFF2-40B4-BE49-F238E27FC236}">
                <a16:creationId xmlns:a16="http://schemas.microsoft.com/office/drawing/2014/main" id="{6944847D-09EF-4B0A-B6B2-619BA2D2F4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60684" y="2444851"/>
            <a:ext cx="2918637" cy="4413149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2" name="Espace réservé d’image 18">
            <a:extLst>
              <a:ext uri="{FF2B5EF4-FFF2-40B4-BE49-F238E27FC236}">
                <a16:creationId xmlns:a16="http://schemas.microsoft.com/office/drawing/2014/main" id="{F6012508-D9F5-4D74-A051-556AC16E3B6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6758" y="4413146"/>
            <a:ext cx="3617253" cy="244485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97CA83D-1033-4DFF-9FA9-5713808261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5675" y="1476915"/>
            <a:ext cx="2548964" cy="1325563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200" spc="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DE MASQUE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F356DA-3A13-477E-AEBF-805A7948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5650CA-416E-4D33-8876-5388C0DB592E}" type="datetime1">
              <a:rPr lang="fr-FR" noProof="0" smtClean="0"/>
              <a:t>10/01/2022</a:t>
            </a:fld>
            <a:endParaRPr lang="fr-FR" noProof="0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6D6CF040-222F-40C5-B977-F368347774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11539" y="4924619"/>
            <a:ext cx="2020888" cy="1604963"/>
          </a:xfrm>
        </p:spPr>
        <p:txBody>
          <a:bodyPr rtlCol="0" anchor="ctr">
            <a:noAutofit/>
          </a:bodyPr>
          <a:lstStyle>
            <a:lvl1pPr marL="0" indent="0" rtl="0">
              <a:lnSpc>
                <a:spcPct val="150000"/>
              </a:lnSpc>
              <a:buNone/>
              <a:defRPr sz="90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2pPr>
            <a:lvl3pPr marL="9144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5309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E101AA-A884-448C-826D-FCA3A25F6928}" type="datetime1">
              <a:rPr lang="fr-FR" noProof="0" smtClean="0"/>
              <a:t>10/01/2022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2A44BA-2920-471F-B3BD-665B5ACB556E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0650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07E0D1-D72B-440E-86A7-FFF3CB6B9E60}" type="datetime1">
              <a:rPr lang="fr-FR" noProof="0" smtClean="0"/>
              <a:t>10/01/2022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2A44BA-2920-471F-B3BD-665B5ACB556E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980147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79D2229-0012-490F-AFA1-972475B12051}" type="datetime1">
              <a:rPr lang="fr-FR" noProof="0" smtClean="0"/>
              <a:t>10/01/2022</a:t>
            </a:fld>
            <a:endParaRPr lang="fr-F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2A44BA-2920-471F-B3BD-665B5ACB556E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3695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86A951-BB2D-485C-972B-9BCC39DAF8CA}" type="datetime1">
              <a:rPr lang="fr-FR" noProof="0" smtClean="0"/>
              <a:t>10/01/2022</a:t>
            </a:fld>
            <a:endParaRPr lang="fr-FR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2A44BA-2920-471F-B3BD-665B5ACB556E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00509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07E0D1-D72B-440E-86A7-FFF3CB6B9E60}" type="datetime1">
              <a:rPr lang="fr-FR" noProof="0" smtClean="0"/>
              <a:t>10/01/2022</a:t>
            </a:fld>
            <a:endParaRPr lang="fr-FR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2A44BA-2920-471F-B3BD-665B5ACB556E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146423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61E3B0B-E4EA-46E4-AA82-ABAEAECF3DCE}" type="datetime1">
              <a:rPr lang="fr-FR" noProof="0" smtClean="0"/>
              <a:t>10/01/2022</a:t>
            </a:fld>
            <a:endParaRPr lang="fr-FR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2A44BA-2920-471F-B3BD-665B5ACB556E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3814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3E2B7C4-5477-42AF-BABE-5C66A7428D33}" type="datetime1">
              <a:rPr lang="fr-FR" noProof="0" smtClean="0"/>
              <a:t>10/01/2022</a:t>
            </a:fld>
            <a:endParaRPr lang="fr-F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2A44BA-2920-471F-B3BD-665B5ACB556E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51973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46E9879-A0B4-4275-8D34-B36F5BC058C6}" type="datetime1">
              <a:rPr lang="fr-FR" noProof="0" smtClean="0"/>
              <a:t>10/01/2022</a:t>
            </a:fld>
            <a:endParaRPr lang="fr-F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2A44BA-2920-471F-B3BD-665B5ACB556E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12002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607E0D1-D72B-440E-86A7-FFF3CB6B9E60}" type="datetime1">
              <a:rPr lang="fr-FR" noProof="0" smtClean="0"/>
              <a:t>10/01/2022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rtl="0"/>
            <a:fld id="{7D2A44BA-2920-471F-B3BD-665B5ACB556E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966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9" r:id="rId17"/>
    <p:sldLayoutId id="2147483661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5.jpg"/><Relationship Id="rId3" Type="http://schemas.openxmlformats.org/officeDocument/2006/relationships/image" Target="../media/image1.jpg"/><Relationship Id="rId21" Type="http://schemas.openxmlformats.org/officeDocument/2006/relationships/image" Target="../media/image18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17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20" Type="http://schemas.openxmlformats.org/officeDocument/2006/relationships/image" Target="../media/image17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jpg"/><Relationship Id="rId19" Type="http://schemas.openxmlformats.org/officeDocument/2006/relationships/image" Target="../media/image16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Relationship Id="rId22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2DAD55D9-9EA3-4241-96C8-50EA4671F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97036" y="-2352952"/>
            <a:ext cx="18408436" cy="11788204"/>
          </a:xfrm>
          <a:prstGeom prst="rect">
            <a:avLst/>
          </a:prstGeom>
        </p:spPr>
      </p:pic>
      <p:pic>
        <p:nvPicPr>
          <p:cNvPr id="23" name="Espace réservé d’image 22" descr="Console de table DJ à un nightclub">
            <a:extLst>
              <a:ext uri="{FF2B5EF4-FFF2-40B4-BE49-F238E27FC236}">
                <a16:creationId xmlns:a16="http://schemas.microsoft.com/office/drawing/2014/main" id="{122428E6-D303-4B9B-9BDC-C120ABFAF5A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t="18592" b="18592"/>
          <a:stretch/>
        </p:blipFill>
        <p:spPr>
          <a:xfrm>
            <a:off x="8094730" y="-1522217"/>
            <a:ext cx="3007359" cy="137014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56EEBB1-0C75-4A23-8FD1-8CA2441A2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3133446" y="3396995"/>
            <a:ext cx="6858000" cy="640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9EDAF673-3C53-46E2-9117-6F3D85585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147" y="429207"/>
            <a:ext cx="2347648" cy="148236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8" name="Image 27" descr="Une image contenant personne, extérieur, foule&#10;&#10;Description générée automatiquement">
            <a:extLst>
              <a:ext uri="{FF2B5EF4-FFF2-40B4-BE49-F238E27FC236}">
                <a16:creationId xmlns:a16="http://schemas.microsoft.com/office/drawing/2014/main" id="{0B8C100F-076A-4F9C-B9B8-63CE8678C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644" y="6858001"/>
            <a:ext cx="2500849" cy="2128466"/>
          </a:xfrm>
          <a:prstGeom prst="rect">
            <a:avLst/>
          </a:prstGeom>
        </p:spPr>
      </p:pic>
      <p:pic>
        <p:nvPicPr>
          <p:cNvPr id="36" name="Image 35" descr="Une image contenant sculpture&#10;&#10;Description générée automatiquement">
            <a:extLst>
              <a:ext uri="{FF2B5EF4-FFF2-40B4-BE49-F238E27FC236}">
                <a16:creationId xmlns:a16="http://schemas.microsoft.com/office/drawing/2014/main" id="{4697AED8-C0B8-4C72-B562-E1F7E89CC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0831" y="2326933"/>
            <a:ext cx="2767416" cy="380246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DAC93A27-C005-4548-8E0D-56DF06A231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033231" y="99514"/>
            <a:ext cx="4157890" cy="2403537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5A6E4977-4BFE-41B6-B5C3-25F231AA7C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2387" y="2813571"/>
            <a:ext cx="2680224" cy="1854286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070B3073-99F3-4354-A9A2-5DE7526A16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86395" y="6800521"/>
            <a:ext cx="2593943" cy="1677570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019172C6-82A4-404A-8E2B-C1B2F57B16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99681" y="5171036"/>
            <a:ext cx="3138923" cy="2452701"/>
          </a:xfrm>
          <a:prstGeom prst="rect">
            <a:avLst/>
          </a:prstGeom>
        </p:spPr>
      </p:pic>
      <p:pic>
        <p:nvPicPr>
          <p:cNvPr id="52" name="Image 51" descr="Une image contenant personne, homme, sport, sautant&#10;&#10;Description générée automatiquement">
            <a:extLst>
              <a:ext uri="{FF2B5EF4-FFF2-40B4-BE49-F238E27FC236}">
                <a16:creationId xmlns:a16="http://schemas.microsoft.com/office/drawing/2014/main" id="{672914DD-5B5B-443F-A4F0-606E2DC1C0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88185" y="6864143"/>
            <a:ext cx="3138923" cy="2122323"/>
          </a:xfrm>
          <a:prstGeom prst="rect">
            <a:avLst/>
          </a:prstGeom>
        </p:spPr>
      </p:pic>
      <p:pic>
        <p:nvPicPr>
          <p:cNvPr id="54" name="Image 5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C091828-05D7-4794-969D-360BFEF6F7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944" y="-669782"/>
            <a:ext cx="2363209" cy="1599481"/>
          </a:xfrm>
          <a:prstGeom prst="rect">
            <a:avLst/>
          </a:prstGeom>
        </p:spPr>
      </p:pic>
      <p:pic>
        <p:nvPicPr>
          <p:cNvPr id="56" name="Image 55" descr="Une image contenant personne, noir, foule&#10;&#10;Description générée automatiquement">
            <a:extLst>
              <a:ext uri="{FF2B5EF4-FFF2-40B4-BE49-F238E27FC236}">
                <a16:creationId xmlns:a16="http://schemas.microsoft.com/office/drawing/2014/main" id="{ED8F2270-01D5-4BF4-9DFB-42C94E0EF8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85351" y="-740417"/>
            <a:ext cx="3138923" cy="2651991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204ADB9C-0F4B-4B30-8E9A-B6BD9352A31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  <a14:imgEffect>
                      <a14:saturation sat="97000"/>
                    </a14:imgEffect>
                  </a14:imgLayer>
                </a14:imgProps>
              </a:ext>
            </a:extLst>
          </a:blip>
          <a:srcRect l="-332" t="-2566" r="332" b="-3878"/>
          <a:stretch/>
        </p:blipFill>
        <p:spPr>
          <a:xfrm>
            <a:off x="-2179281" y="1117521"/>
            <a:ext cx="2127784" cy="18393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FB33D503-47E6-4D7C-99D0-E1595C0F753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76456" y="-1217919"/>
            <a:ext cx="3535679" cy="1370955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39D9CD0E-9138-4944-9DC2-9D93795440B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2506332" y="3381520"/>
            <a:ext cx="2161489" cy="2578608"/>
          </a:xfrm>
          <a:prstGeom prst="rect">
            <a:avLst/>
          </a:prstGeom>
        </p:spPr>
      </p:pic>
      <p:pic>
        <p:nvPicPr>
          <p:cNvPr id="76" name="Image 75" descr="Une image contenant personne, ciel, extérieur, homme&#10;&#10;Description générée automatiquement">
            <a:extLst>
              <a:ext uri="{FF2B5EF4-FFF2-40B4-BE49-F238E27FC236}">
                <a16:creationId xmlns:a16="http://schemas.microsoft.com/office/drawing/2014/main" id="{7071EED5-FF3C-43B5-B2B3-5EDCD9000A5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08164" y="6446048"/>
            <a:ext cx="2266864" cy="23553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5400000" algn="t" rotWithShape="0">
              <a:srgbClr val="CCAA83">
                <a:alpha val="40000"/>
              </a:srgbClr>
            </a:outerShdw>
            <a:softEdge rad="317500"/>
          </a:effectLst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6F53ABF8-B702-4976-9590-127A7CFA259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0507" y="1264191"/>
            <a:ext cx="2223636" cy="1899044"/>
          </a:xfrm>
          <a:prstGeom prst="rect">
            <a:avLst/>
          </a:prstGeom>
        </p:spPr>
      </p:pic>
      <p:pic>
        <p:nvPicPr>
          <p:cNvPr id="92" name="Image 91">
            <a:extLst>
              <a:ext uri="{FF2B5EF4-FFF2-40B4-BE49-F238E27FC236}">
                <a16:creationId xmlns:a16="http://schemas.microsoft.com/office/drawing/2014/main" id="{A3E590FA-7729-4349-B198-C03CE693592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2865" y="3704311"/>
            <a:ext cx="2677034" cy="20727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8" name="Image 87">
            <a:extLst>
              <a:ext uri="{FF2B5EF4-FFF2-40B4-BE49-F238E27FC236}">
                <a16:creationId xmlns:a16="http://schemas.microsoft.com/office/drawing/2014/main" id="{D6C8E7AA-051E-420D-96C8-93C1AB995AF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41608" y="3144635"/>
            <a:ext cx="2694276" cy="304644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B4758504-B12F-4E63-BE6C-3B400E63050E}"/>
              </a:ext>
            </a:extLst>
          </p:cNvPr>
          <p:cNvGrpSpPr/>
          <p:nvPr/>
        </p:nvGrpSpPr>
        <p:grpSpPr>
          <a:xfrm>
            <a:off x="-2941320" y="-2057400"/>
            <a:ext cx="4757543" cy="1234132"/>
            <a:chOff x="-2204722" y="-1939483"/>
            <a:chExt cx="3585271" cy="1127186"/>
          </a:xfrm>
        </p:grpSpPr>
        <p:sp>
          <p:nvSpPr>
            <p:cNvPr id="11" name="Étoile : 4 branches 10">
              <a:extLst>
                <a:ext uri="{FF2B5EF4-FFF2-40B4-BE49-F238E27FC236}">
                  <a16:creationId xmlns:a16="http://schemas.microsoft.com/office/drawing/2014/main" id="{DD57D2F9-41D6-4A9F-BC3B-E948104AC2BE}"/>
                </a:ext>
              </a:extLst>
            </p:cNvPr>
            <p:cNvSpPr/>
            <p:nvPr/>
          </p:nvSpPr>
          <p:spPr>
            <a:xfrm>
              <a:off x="-2204722" y="-1928297"/>
              <a:ext cx="1173761" cy="1116000"/>
            </a:xfrm>
            <a:prstGeom prst="star4">
              <a:avLst>
                <a:gd name="adj" fmla="val 14445"/>
              </a:avLst>
            </a:prstGeom>
            <a:solidFill>
              <a:srgbClr val="0200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Étoile : 4 branches 16">
              <a:extLst>
                <a:ext uri="{FF2B5EF4-FFF2-40B4-BE49-F238E27FC236}">
                  <a16:creationId xmlns:a16="http://schemas.microsoft.com/office/drawing/2014/main" id="{A8610333-8FBC-479C-AC71-8001877EE64D}"/>
                </a:ext>
              </a:extLst>
            </p:cNvPr>
            <p:cNvSpPr/>
            <p:nvPr/>
          </p:nvSpPr>
          <p:spPr>
            <a:xfrm>
              <a:off x="-982486" y="-1928297"/>
              <a:ext cx="1173761" cy="1116000"/>
            </a:xfrm>
            <a:prstGeom prst="star4">
              <a:avLst>
                <a:gd name="adj" fmla="val 13612"/>
              </a:avLst>
            </a:prstGeom>
            <a:solidFill>
              <a:srgbClr val="4E0E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2" name="Étoile : 4 branches 21">
              <a:extLst>
                <a:ext uri="{FF2B5EF4-FFF2-40B4-BE49-F238E27FC236}">
                  <a16:creationId xmlns:a16="http://schemas.microsoft.com/office/drawing/2014/main" id="{29EA5CC0-B38E-4753-BF2E-4180BC0FA566}"/>
                </a:ext>
              </a:extLst>
            </p:cNvPr>
            <p:cNvSpPr/>
            <p:nvPr/>
          </p:nvSpPr>
          <p:spPr>
            <a:xfrm>
              <a:off x="206788" y="-1939483"/>
              <a:ext cx="1173761" cy="1116000"/>
            </a:xfrm>
            <a:prstGeom prst="star4">
              <a:avLst/>
            </a:prstGeom>
            <a:solidFill>
              <a:srgbClr val="8F34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29429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C8572B-BB4E-40AF-AE27-C1B70BBBFE3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1878FFB-76E4-4708-823E-50198E427B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2BEB89-547E-4B85-8E8A-E80451BE06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469</TotalTime>
  <Words>1</Words>
  <Application>Microsoft Office PowerPoint</Application>
  <PresentationFormat>Grand écran</PresentationFormat>
  <Paragraphs>1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Arial</vt:lpstr>
      <vt:lpstr>Calibri</vt:lpstr>
      <vt:lpstr>Trebuchet MS</vt:lpstr>
      <vt:lpstr>Wingdings 3</vt:lpstr>
      <vt:lpstr>Facette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 TITRE</dc:title>
  <dc:creator>Sezen BUYUKOZDEMIR</dc:creator>
  <cp:lastModifiedBy>Sezen BUYUKOZDEMIR</cp:lastModifiedBy>
  <cp:revision>3</cp:revision>
  <dcterms:created xsi:type="dcterms:W3CDTF">2021-12-17T10:44:20Z</dcterms:created>
  <dcterms:modified xsi:type="dcterms:W3CDTF">2022-01-10T21:01:34Z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